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6885-559B-4DFC-8143-51C89F8F606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4098-7E52-4307-80EE-1E2E3188E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F4098-7E52-4307-80EE-1E2E3188EB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5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3A1B1-A294-4818-BBCE-6C1699D5F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BF85C4-9055-4065-94CA-9ECDA2AD8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D3EC5-4047-4ECE-8D7D-3E49A182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546A3-86DF-48B8-86EB-84E08A0F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64A1C-9042-4E23-B184-D7DC6284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598C1-687F-4532-B78D-4625AC59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9EC3E5-63CC-48AF-96AB-D0B7B7D7E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E35D6-B0A0-4BF9-9FBA-2A919944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5D6D3B-E8C3-4BFD-A72D-0C572959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837A2-916C-494F-8E6B-C6E95ED4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5AA19F-024B-4C4B-881F-EB2D6A895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43A1F6-B8DF-4DCD-A522-B22023984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68AD0-CC49-4115-B6CB-BB482535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33160-C176-42C8-B118-DBF8FF20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D3A4B-B649-48C1-8511-7A77054A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2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A3E07-A4CF-4025-9C2E-BFFC8A33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5EE54-9FCE-4D0F-B73D-4A3C5B77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A0232-5E41-4A97-ADD3-3ECF890C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4672CE-8998-4640-8566-D8DC199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C1E22-212F-414C-9BA3-54E0C217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32D90-9CF0-431A-81C7-68CA9EAD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0C78D-61D0-4008-BE01-CDC529460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10AAB-F40A-4257-81DD-710AC8D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1629D-7263-4923-9F22-81805063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F999A-791D-4988-94A5-BD8ACD97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293D-3FE8-4BD0-9DAA-81136DFE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D0869-6050-4D59-A15F-4B49C9947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FEE1C3-F2E0-4457-BEBF-FC855A64E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0883F-62B6-472F-9116-CE8F2EA4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2CAAE5-263F-4F23-83AF-347DD81B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D7552-0827-472C-BBBB-7890BF7B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54BC7-C75E-4B69-ADDE-54D29265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1F40E-8589-4747-82CE-12741F8C0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163288-8884-41F3-9600-543E01AD1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0E760F-D468-447E-8F77-44C891204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05F5F2-4274-45A2-BF52-CAC5CEA5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F2E4CE-7E32-4E71-B966-7E21018F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F6337C-3BA2-4AC8-9158-3EC0A7BB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4A440D-F88F-48DE-94B0-3B13FA83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7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890E4-1BB7-4F67-A87E-07219360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B9DD5A-8197-442A-8F49-EAA2330B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C48B51-5762-4848-A5C4-15D5A2AC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B421E1-12E3-4FD0-B445-FBFA7101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F53FA2-5122-4450-8F75-5F470DA5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C4F6BE-671F-480F-9CAC-B81A4BCC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F8E50B-3019-4D15-99CA-D14B41B8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803E2-8F81-4B82-B544-3DCF0504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5576C-6BFB-41A0-9939-DD212D03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C684E4-A06D-4BCB-BCA7-AF23E3F1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DA92BB-7543-4546-95F6-DC2DA11C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1E0E05-4EC7-49D1-800D-98A4826C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DD428B-CDC6-4247-9A8E-1CB13F77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CE727-8E19-45AB-8893-69465B26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6087E-0FC8-48B2-BDC7-107E66FDE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CF7345-7C9C-472B-98A8-1253AFF2E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4214D-9CB6-4093-87CB-D89D7143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6B3F2-BDD1-4EE2-9650-0BF73DB3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5F219-7908-4D1C-9402-E5B51714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F888E-A744-4A71-ACF9-5763E079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CBDBA-D4F4-45B2-843B-C75D253EE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995CF-707A-4C3A-BE7E-9B3DE80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4510-7C0B-4F8E-BD6F-D68C8706D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5E659-0A9E-4753-871E-B00DFDCC5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C8DE9-0B4A-43CC-A146-21054A4F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5A0D-9219-45C1-AAE7-23C916DDA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BF7-BA0B-4E78-8276-E228ED2AA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Лото</a:t>
            </a:r>
            <a:br>
              <a:rPr lang="ru-RU" b="1" dirty="0"/>
            </a:br>
            <a:br>
              <a:rPr lang="ru-RU" b="1" dirty="0"/>
            </a:br>
            <a:r>
              <a:rPr lang="ru-RU" dirty="0"/>
              <a:t> «Достопримечательности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97180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A44E66-DC56-44CC-9DE4-2E54EC42C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06" y="509586"/>
            <a:ext cx="3600000" cy="27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1663C1-C6F8-45DA-A4B1-6704CCB2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57" y="481622"/>
            <a:ext cx="3600002" cy="27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444A48-7CC3-42EE-A29B-DB4651531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5" y="3735932"/>
            <a:ext cx="3600000" cy="27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B3545D-4091-4989-8AAE-470FB7975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55" y="3735932"/>
            <a:ext cx="3600000" cy="2724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0AAD6-8219-40AF-B7AE-BFDB63979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06" y="3735932"/>
            <a:ext cx="3600000" cy="2724828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03B2923-8A34-432F-913E-CB35A3A82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5" y="515390"/>
            <a:ext cx="3600000" cy="2694196"/>
          </a:xfrm>
        </p:spPr>
      </p:pic>
    </p:spTree>
    <p:extLst>
      <p:ext uri="{BB962C8B-B14F-4D97-AF65-F5344CB8AC3E}">
        <p14:creationId xmlns:p14="http://schemas.microsoft.com/office/powerpoint/2010/main" val="297444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D9BF8D-4C25-4D2C-8656-D120DFAA6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0" y="299805"/>
            <a:ext cx="3600000" cy="27557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D5B4E-F488-4F2F-9309-B0CB6723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92" y="299804"/>
            <a:ext cx="3600000" cy="27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01DF21-F635-4441-A7FB-F01DF656F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1" y="299804"/>
            <a:ext cx="3600000" cy="270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3C7935-B310-4FAA-BC17-9884CA69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92" y="3622778"/>
            <a:ext cx="3600000" cy="2699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83EA2B-F891-40BB-876B-E4EDABA07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41" y="3622778"/>
            <a:ext cx="3600000" cy="26999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C2F6DF-7415-402F-8B3B-EB6362B82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0" y="3622778"/>
            <a:ext cx="3600000" cy="26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4FA148-0347-4532-8B20-1B2C048B6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506491"/>
            <a:ext cx="3600000" cy="2700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461DA0-3B09-4B0A-912D-19DB5EA38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506491"/>
            <a:ext cx="3600000" cy="27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4ABC8F-E275-4C09-B0CD-A8F071FA0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54" y="506491"/>
            <a:ext cx="3600000" cy="27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DE823A-67B9-4185-8A4F-6CE356BEE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3651510"/>
            <a:ext cx="3600000" cy="27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ABEEF1-1C3E-4B9F-95EC-5562D97D1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3651509"/>
            <a:ext cx="3600000" cy="26999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5692A5-BE38-4982-A5A1-FB441276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54" y="3651509"/>
            <a:ext cx="3600000" cy="26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DD9606-12D7-4B11-BA27-97F00450E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8" y="401558"/>
            <a:ext cx="3600000" cy="273138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7EA599-03D6-47A2-AFFF-329ED7E22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401558"/>
            <a:ext cx="3600000" cy="27313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69181F-5C5D-403E-AB1A-4DE388705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92" y="401558"/>
            <a:ext cx="3600000" cy="2731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570083-81AF-4BBF-88CA-2FC2FCA8A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8" y="3725057"/>
            <a:ext cx="3600000" cy="27313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3FFB1A-7D9D-4B4F-B205-42EE99008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3725057"/>
            <a:ext cx="3600000" cy="27313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B47C94-EB70-412D-AAF5-223D96983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92" y="3725057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5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89D584-FEE2-410B-8EA1-AF5300A51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" y="213064"/>
            <a:ext cx="5781243" cy="651621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5C271-C08C-44B8-8DA0-30C6C9F21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12" y="213064"/>
            <a:ext cx="5586473" cy="65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7DE528-1B73-4C21-8C55-352890127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152295"/>
            <a:ext cx="4669655" cy="65727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884B27-7D10-4038-8D06-F9F2688D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4" y="147688"/>
            <a:ext cx="4811698" cy="6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C5914B-0040-46DB-9CBB-66AF4ED41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5" y="408373"/>
            <a:ext cx="4873841" cy="63386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59EA5A-55FF-4FE5-AFD7-1DEDA2B24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36" y="408373"/>
            <a:ext cx="5429255" cy="63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4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</Words>
  <Application>Microsoft Office PowerPoint</Application>
  <PresentationFormat>Широкоэкранный</PresentationFormat>
  <Paragraphs>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Лото   «Достопримечательности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uyt7yfy ytytfy</dc:creator>
  <cp:lastModifiedBy>gudun oleg</cp:lastModifiedBy>
  <cp:revision>10</cp:revision>
  <dcterms:created xsi:type="dcterms:W3CDTF">2019-11-17T19:03:10Z</dcterms:created>
  <dcterms:modified xsi:type="dcterms:W3CDTF">2019-11-19T18:45:12Z</dcterms:modified>
</cp:coreProperties>
</file>